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>
        <p:scale>
          <a:sx n="78" d="100"/>
          <a:sy n="78" d="100"/>
        </p:scale>
        <p:origin x="1192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F63C0-118E-D5C3-9BF4-FCD1AB4922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43C35-FF4B-6363-197A-327655ECD5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1F53C-C2DB-79ED-7123-74B59EE0E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5773C-67BF-1664-5937-6FA8D8254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AC9EA-5D3C-856F-4B39-7BEF7CB34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60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29E99-0CE4-A251-F136-C2E56BCDF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261EA-1BA5-8594-0AFA-CF9D409A6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58A65-EB2B-4D9C-EC59-38041A8B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F02C9-0A2E-B485-8A03-C1CB3DD43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0DDD3-01FD-431F-2533-3CAF2C65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91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B3DDCF-6FC5-C789-4794-AB13E80E6B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498B05-7480-797A-9F9C-BB37F92335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62C21-77A7-8AFA-DA3C-2CCC2D08F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4D48F-FCEE-CF7B-553B-AF3A449AC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30A4B-424C-26B5-EC77-7E9387B26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00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81DA0-3BC3-B9C8-3B5B-89E2D7318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173EA-A645-844D-1589-52ECA7748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BA3E7-7CAD-C173-6911-F4002391E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E1647-E1D5-DD51-873D-E14C5027F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10288-FFC7-8AEE-76F8-56E99ACE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021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F529A-8FAE-F343-8D73-F599D5DA5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14493-EAEE-275E-836E-D0CA3EE51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0BE08-B90D-3D97-9D25-0283FA193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514635-AEA7-2218-FDDC-75FF1C333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DE7EE-5A2E-9083-4978-90CFE8C68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66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F9974-A969-F6F0-14A3-1FF91FAF2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4A7E-6BA0-2976-9178-22CB86BA9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BB2B4-D891-BA0B-7455-21EDEAD00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48D9B1-FBE1-BFA5-314B-BCDC2F7E0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9EFDA-EEC6-F800-D234-0C9A6790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DBBD48-5E39-8E62-DA19-356C1091A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92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302FB-870E-4BF1-6F30-FA1075DF1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EFBB2-2141-E127-0144-9FE73A375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C11DE-B1E6-41B0-C1B3-64F3DC082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79AFF-CB0A-5D2A-0270-4C8FCBD26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B45A54-324D-2A72-31D4-0EDD9FBFC2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3D6196-B06D-080E-31FB-BE363CFA5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5F7A56-AA6A-E802-29AD-AAFD34766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CAA0C5-A5A5-381D-187A-DBB94575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40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E0446-D320-FF13-B614-F8027A718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1CA4C-7F9E-3F32-1A88-8765873D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20F965-8651-7A2D-C150-280BFE97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EDE0A7-D7E4-77E7-490D-C9540AF7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35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7C4FBC-8621-4A03-0799-6D0D49536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AE56E5-61EB-9945-146C-AF65B47A4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F3E354-4DFA-8ACC-4607-480404FC5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FBA1-EA1F-4920-D4C4-90EBDFA04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A9AC2-87DA-CA53-6A21-83204D334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D6B5C-3457-7003-7B59-BAE9C37D4C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F24AA-EF0F-D2FA-A549-0C6556721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18ACCD-BB31-BFD3-EAFA-87A2F8C9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3EE7B-4391-E54D-99E5-5BB55B413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29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4713F-F745-3FF9-6717-033ECCEAA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CC5F25-23E4-99C8-ABB6-D0FD8F915F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584111-DC81-E07A-14D4-E092E456F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80A25-79FC-284C-E2AA-E8AB45DF8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71B2D-A601-1CB5-1A09-892260757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E46BE6-5EB7-2E9D-65B5-A4DE32207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66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44F172-C452-61FE-96B8-3BA03437F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F11EC-9C76-95E0-3A44-200F43E778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9BA4C-4E68-AE1B-5C92-BF940A304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AB13A-41C0-F94C-B51A-6AEC9354F69E}" type="datetimeFigureOut">
              <a:rPr lang="en-US" smtClean="0"/>
              <a:t>5/19/23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F390C-8E46-5D0F-9A77-3B20CD8D0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C990F-FA69-953F-C22A-9E39C7ECD3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35731-C2FB-8948-8B86-55AA9A2EE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82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72163B3B-AC6B-AA93-E7E4-4826225DF1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477"/>
          <a:stretch/>
        </p:blipFill>
        <p:spPr bwMode="auto">
          <a:xfrm>
            <a:off x="2209799" y="3647927"/>
            <a:ext cx="7311467" cy="287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64AA51-7CCA-EE90-B9A3-2866557911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>
              <a:latin typeface="Helvetica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F73A24-9778-39F4-D967-B89F493BD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56830"/>
            <a:ext cx="7311467" cy="33361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1DF8FF-2C19-02E2-5A0E-867B52043C96}"/>
              </a:ext>
            </a:extLst>
          </p:cNvPr>
          <p:cNvSpPr txBox="1"/>
          <p:nvPr/>
        </p:nvSpPr>
        <p:spPr>
          <a:xfrm>
            <a:off x="2283504" y="738217"/>
            <a:ext cx="572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F03FCC-5D0F-6DA1-54EF-2186C5D0EDAE}"/>
              </a:ext>
            </a:extLst>
          </p:cNvPr>
          <p:cNvSpPr txBox="1"/>
          <p:nvPr/>
        </p:nvSpPr>
        <p:spPr>
          <a:xfrm>
            <a:off x="2283505" y="4002867"/>
            <a:ext cx="5725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B.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24239D-DCE9-AF5F-B34D-3A9B54D56052}"/>
              </a:ext>
            </a:extLst>
          </p:cNvPr>
          <p:cNvSpPr txBox="1"/>
          <p:nvPr/>
        </p:nvSpPr>
        <p:spPr>
          <a:xfrm>
            <a:off x="4108646" y="6286831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Orange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6D1231-5B77-A6D8-E30A-1F3D60789DD3}"/>
              </a:ext>
            </a:extLst>
          </p:cNvPr>
          <p:cNvSpPr txBox="1"/>
          <p:nvPr/>
        </p:nvSpPr>
        <p:spPr>
          <a:xfrm>
            <a:off x="4108645" y="6022396"/>
            <a:ext cx="84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Yellow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86B488-7997-540E-95F7-D67206DDAA50}"/>
              </a:ext>
            </a:extLst>
          </p:cNvPr>
          <p:cNvSpPr txBox="1"/>
          <p:nvPr/>
        </p:nvSpPr>
        <p:spPr>
          <a:xfrm>
            <a:off x="2283504" y="492348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Purple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7448B-4841-7641-4725-C25AC03334D3}"/>
              </a:ext>
            </a:extLst>
          </p:cNvPr>
          <p:cNvSpPr txBox="1"/>
          <p:nvPr/>
        </p:nvSpPr>
        <p:spPr>
          <a:xfrm>
            <a:off x="2283504" y="514879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Blue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7AEA44-EEEF-F9F2-E1B6-B9A76E7D1767}"/>
              </a:ext>
            </a:extLst>
          </p:cNvPr>
          <p:cNvSpPr txBox="1"/>
          <p:nvPr/>
        </p:nvSpPr>
        <p:spPr>
          <a:xfrm>
            <a:off x="2283504" y="5378115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Green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7EAA48B-63CE-7D46-4C4A-B335E97A0203}"/>
              </a:ext>
            </a:extLst>
          </p:cNvPr>
          <p:cNvCxnSpPr>
            <a:cxnSpLocks/>
          </p:cNvCxnSpPr>
          <p:nvPr/>
        </p:nvCxnSpPr>
        <p:spPr>
          <a:xfrm>
            <a:off x="2989088" y="5163266"/>
            <a:ext cx="350460" cy="7688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B862E77-E38D-F673-022D-C26DB9296A68}"/>
              </a:ext>
            </a:extLst>
          </p:cNvPr>
          <p:cNvCxnSpPr>
            <a:cxnSpLocks/>
          </p:cNvCxnSpPr>
          <p:nvPr/>
        </p:nvCxnSpPr>
        <p:spPr>
          <a:xfrm>
            <a:off x="2957053" y="5377772"/>
            <a:ext cx="382495" cy="5300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5687367-5363-EE72-FD9C-760F522DC17E}"/>
              </a:ext>
            </a:extLst>
          </p:cNvPr>
          <p:cNvCxnSpPr>
            <a:cxnSpLocks/>
          </p:cNvCxnSpPr>
          <p:nvPr/>
        </p:nvCxnSpPr>
        <p:spPr>
          <a:xfrm>
            <a:off x="2991002" y="5563906"/>
            <a:ext cx="350460" cy="7688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EE073EF-FB33-1292-C23A-CD5C7A9D839B}"/>
              </a:ext>
            </a:extLst>
          </p:cNvPr>
          <p:cNvCxnSpPr>
            <a:cxnSpLocks/>
          </p:cNvCxnSpPr>
          <p:nvPr/>
        </p:nvCxnSpPr>
        <p:spPr>
          <a:xfrm>
            <a:off x="3933415" y="6022396"/>
            <a:ext cx="270758" cy="12647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FB99AB4-2F70-2853-D324-F508448C8DF6}"/>
              </a:ext>
            </a:extLst>
          </p:cNvPr>
          <p:cNvCxnSpPr>
            <a:cxnSpLocks/>
          </p:cNvCxnSpPr>
          <p:nvPr/>
        </p:nvCxnSpPr>
        <p:spPr>
          <a:xfrm>
            <a:off x="3933415" y="6286831"/>
            <a:ext cx="270758" cy="139262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A9FA95F5-A683-2ECA-428D-C269A8C4F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3451" y="1333960"/>
            <a:ext cx="7772400" cy="519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44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Hosen, Jacob Daniel</dc:creator>
  <cp:lastModifiedBy>Hosen, Jacob Daniel</cp:lastModifiedBy>
  <cp:revision>1</cp:revision>
  <dcterms:created xsi:type="dcterms:W3CDTF">2023-05-19T04:17:14Z</dcterms:created>
  <dcterms:modified xsi:type="dcterms:W3CDTF">2023-05-24T00:56:18Z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2023-05-24T00:56:18Z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41af64ee-8c8d-4a74-8319-7b711f751ced</vt:lpwstr>
  </property>
  <property fmtid="{D5CDD505-2E9C-101B-9397-08002B2CF9AE}" pid="8" name="MSIP_Label_4044bd30-2ed7-4c9d-9d12-46200872a97b_ContentBits">
    <vt:lpwstr>0</vt:lpwstr>
  </property>
</Properties>
</file>

<file path=docProps/thumbnail.jpeg>
</file>